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393" r:id="rId2"/>
    <p:sldId id="305" r:id="rId3"/>
    <p:sldId id="394" r:id="rId4"/>
    <p:sldId id="405" r:id="rId5"/>
    <p:sldId id="406" r:id="rId6"/>
    <p:sldId id="407" r:id="rId7"/>
    <p:sldId id="408" r:id="rId8"/>
    <p:sldId id="377" r:id="rId9"/>
    <p:sldId id="303" r:id="rId10"/>
    <p:sldId id="307" r:id="rId11"/>
    <p:sldId id="325" r:id="rId12"/>
    <p:sldId id="337" r:id="rId13"/>
    <p:sldId id="293" r:id="rId14"/>
    <p:sldId id="399" r:id="rId15"/>
    <p:sldId id="400" r:id="rId16"/>
    <p:sldId id="401" r:id="rId17"/>
    <p:sldId id="402" r:id="rId18"/>
    <p:sldId id="283" r:id="rId19"/>
    <p:sldId id="294" r:id="rId20"/>
    <p:sldId id="326" r:id="rId21"/>
    <p:sldId id="327" r:id="rId22"/>
    <p:sldId id="328" r:id="rId23"/>
    <p:sldId id="331" r:id="rId24"/>
    <p:sldId id="329" r:id="rId25"/>
    <p:sldId id="330" r:id="rId26"/>
    <p:sldId id="333" r:id="rId27"/>
    <p:sldId id="379" r:id="rId28"/>
    <p:sldId id="403" r:id="rId29"/>
    <p:sldId id="334" r:id="rId30"/>
    <p:sldId id="335" r:id="rId31"/>
    <p:sldId id="336" r:id="rId32"/>
    <p:sldId id="302" r:id="rId33"/>
    <p:sldId id="311" r:id="rId34"/>
    <p:sldId id="340" r:id="rId35"/>
    <p:sldId id="339" r:id="rId36"/>
    <p:sldId id="404" r:id="rId37"/>
    <p:sldId id="297" r:id="rId38"/>
    <p:sldId id="341" r:id="rId39"/>
    <p:sldId id="342" r:id="rId40"/>
    <p:sldId id="386" r:id="rId41"/>
    <p:sldId id="298" r:id="rId42"/>
    <p:sldId id="299" r:id="rId43"/>
    <p:sldId id="343" r:id="rId44"/>
    <p:sldId id="344" r:id="rId45"/>
    <p:sldId id="301" r:id="rId46"/>
    <p:sldId id="315" r:id="rId47"/>
    <p:sldId id="345" r:id="rId48"/>
    <p:sldId id="346" r:id="rId49"/>
    <p:sldId id="347" r:id="rId50"/>
    <p:sldId id="356" r:id="rId51"/>
    <p:sldId id="387" r:id="rId52"/>
    <p:sldId id="351" r:id="rId53"/>
    <p:sldId id="352" r:id="rId54"/>
    <p:sldId id="319" r:id="rId55"/>
    <p:sldId id="317" r:id="rId56"/>
    <p:sldId id="353" r:id="rId57"/>
    <p:sldId id="354" r:id="rId58"/>
    <p:sldId id="355" r:id="rId59"/>
    <p:sldId id="357" r:id="rId60"/>
    <p:sldId id="388" r:id="rId61"/>
    <p:sldId id="358" r:id="rId62"/>
    <p:sldId id="290" r:id="rId63"/>
    <p:sldId id="320" r:id="rId64"/>
    <p:sldId id="374" r:id="rId65"/>
    <p:sldId id="360" r:id="rId66"/>
    <p:sldId id="361" r:id="rId67"/>
    <p:sldId id="390" r:id="rId68"/>
    <p:sldId id="372" r:id="rId69"/>
    <p:sldId id="373" r:id="rId70"/>
    <p:sldId id="362" r:id="rId71"/>
    <p:sldId id="364" r:id="rId72"/>
    <p:sldId id="365" r:id="rId73"/>
    <p:sldId id="370" r:id="rId74"/>
    <p:sldId id="371" r:id="rId75"/>
    <p:sldId id="385" r:id="rId76"/>
    <p:sldId id="375" r:id="rId77"/>
    <p:sldId id="396" r:id="rId78"/>
    <p:sldId id="397" r:id="rId79"/>
    <p:sldId id="398" r:id="rId80"/>
    <p:sldId id="395" r:id="rId81"/>
    <p:sldId id="392" r:id="rId82"/>
    <p:sldId id="391" r:id="rId83"/>
    <p:sldId id="322" r:id="rId84"/>
    <p:sldId id="381" r:id="rId85"/>
    <p:sldId id="382" r:id="rId86"/>
    <p:sldId id="384" r:id="rId87"/>
    <p:sldId id="38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405"/>
            <p14:sldId id="406"/>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3"/>
    <p:restoredTop sz="96727"/>
  </p:normalViewPr>
  <p:slideViewPr>
    <p:cSldViewPr snapToGrid="0">
      <p:cViewPr>
        <p:scale>
          <a:sx n="120" d="100"/>
          <a:sy n="120" d="100"/>
        </p:scale>
        <p:origin x="528" y="720"/>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74</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5.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2587752" y="2863938"/>
            <a:ext cx="5216546" cy="702223"/>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732603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3223567" y="5535113"/>
            <a:ext cx="5301606" cy="104644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626175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5752214" y="5862320"/>
            <a:ext cx="2406266" cy="528320"/>
          </a:xfrm>
          <a:custGeom>
            <a:avLst/>
            <a:gdLst>
              <a:gd name="connsiteX0" fmla="*/ 0 w 2406266"/>
              <a:gd name="connsiteY0" fmla="*/ 0 h 528320"/>
              <a:gd name="connsiteX1" fmla="*/ 457191 w 2406266"/>
              <a:gd name="connsiteY1" fmla="*/ 0 h 528320"/>
              <a:gd name="connsiteX2" fmla="*/ 866256 w 2406266"/>
              <a:gd name="connsiteY2" fmla="*/ 0 h 528320"/>
              <a:gd name="connsiteX3" fmla="*/ 1395634 w 2406266"/>
              <a:gd name="connsiteY3" fmla="*/ 0 h 528320"/>
              <a:gd name="connsiteX4" fmla="*/ 1852825 w 2406266"/>
              <a:gd name="connsiteY4" fmla="*/ 0 h 528320"/>
              <a:gd name="connsiteX5" fmla="*/ 2406266 w 2406266"/>
              <a:gd name="connsiteY5" fmla="*/ 0 h 528320"/>
              <a:gd name="connsiteX6" fmla="*/ 2406266 w 2406266"/>
              <a:gd name="connsiteY6" fmla="*/ 528320 h 528320"/>
              <a:gd name="connsiteX7" fmla="*/ 1925013 w 2406266"/>
              <a:gd name="connsiteY7" fmla="*/ 528320 h 528320"/>
              <a:gd name="connsiteX8" fmla="*/ 1395634 w 2406266"/>
              <a:gd name="connsiteY8" fmla="*/ 528320 h 528320"/>
              <a:gd name="connsiteX9" fmla="*/ 986569 w 2406266"/>
              <a:gd name="connsiteY9" fmla="*/ 528320 h 528320"/>
              <a:gd name="connsiteX10" fmla="*/ 505316 w 2406266"/>
              <a:gd name="connsiteY10" fmla="*/ 528320 h 528320"/>
              <a:gd name="connsiteX11" fmla="*/ 0 w 2406266"/>
              <a:gd name="connsiteY11" fmla="*/ 528320 h 528320"/>
              <a:gd name="connsiteX12" fmla="*/ 0 w 2406266"/>
              <a:gd name="connsiteY12"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6266" h="528320" extrusionOk="0">
                <a:moveTo>
                  <a:pt x="0" y="0"/>
                </a:moveTo>
                <a:cubicBezTo>
                  <a:pt x="111028" y="-15685"/>
                  <a:pt x="243826" y="41829"/>
                  <a:pt x="457191" y="0"/>
                </a:cubicBezTo>
                <a:cubicBezTo>
                  <a:pt x="670556" y="-41829"/>
                  <a:pt x="729186" y="18201"/>
                  <a:pt x="866256" y="0"/>
                </a:cubicBezTo>
                <a:cubicBezTo>
                  <a:pt x="1003327" y="-18201"/>
                  <a:pt x="1193158" y="38132"/>
                  <a:pt x="1395634" y="0"/>
                </a:cubicBezTo>
                <a:cubicBezTo>
                  <a:pt x="1598110" y="-38132"/>
                  <a:pt x="1671304" y="46407"/>
                  <a:pt x="1852825" y="0"/>
                </a:cubicBezTo>
                <a:cubicBezTo>
                  <a:pt x="2034346" y="-46407"/>
                  <a:pt x="2236237" y="9420"/>
                  <a:pt x="2406266" y="0"/>
                </a:cubicBezTo>
                <a:cubicBezTo>
                  <a:pt x="2462390" y="260416"/>
                  <a:pt x="2371598" y="301464"/>
                  <a:pt x="2406266" y="528320"/>
                </a:cubicBezTo>
                <a:cubicBezTo>
                  <a:pt x="2294333" y="540420"/>
                  <a:pt x="2136649" y="478880"/>
                  <a:pt x="1925013" y="528320"/>
                </a:cubicBezTo>
                <a:cubicBezTo>
                  <a:pt x="1713377" y="577760"/>
                  <a:pt x="1637515" y="479468"/>
                  <a:pt x="1395634" y="528320"/>
                </a:cubicBezTo>
                <a:cubicBezTo>
                  <a:pt x="1153753" y="577172"/>
                  <a:pt x="1176716" y="518613"/>
                  <a:pt x="986569" y="528320"/>
                </a:cubicBezTo>
                <a:cubicBezTo>
                  <a:pt x="796422" y="538027"/>
                  <a:pt x="606707" y="481178"/>
                  <a:pt x="505316" y="528320"/>
                </a:cubicBezTo>
                <a:cubicBezTo>
                  <a:pt x="403925" y="575462"/>
                  <a:pt x="204888" y="484564"/>
                  <a:pt x="0" y="528320"/>
                </a:cubicBezTo>
                <a:cubicBezTo>
                  <a:pt x="-43353" y="420001"/>
                  <a:pt x="5553" y="260971"/>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718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3505200" y="5862320"/>
            <a:ext cx="1715386" cy="528320"/>
          </a:xfrm>
          <a:custGeom>
            <a:avLst/>
            <a:gdLst>
              <a:gd name="connsiteX0" fmla="*/ 0 w 1715386"/>
              <a:gd name="connsiteY0" fmla="*/ 0 h 528320"/>
              <a:gd name="connsiteX1" fmla="*/ 554641 w 1715386"/>
              <a:gd name="connsiteY1" fmla="*/ 0 h 528320"/>
              <a:gd name="connsiteX2" fmla="*/ 1074975 w 1715386"/>
              <a:gd name="connsiteY2" fmla="*/ 0 h 528320"/>
              <a:gd name="connsiteX3" fmla="*/ 1715386 w 1715386"/>
              <a:gd name="connsiteY3" fmla="*/ 0 h 528320"/>
              <a:gd name="connsiteX4" fmla="*/ 1715386 w 1715386"/>
              <a:gd name="connsiteY4" fmla="*/ 528320 h 528320"/>
              <a:gd name="connsiteX5" fmla="*/ 1177898 w 1715386"/>
              <a:gd name="connsiteY5" fmla="*/ 528320 h 528320"/>
              <a:gd name="connsiteX6" fmla="*/ 571795 w 1715386"/>
              <a:gd name="connsiteY6" fmla="*/ 528320 h 528320"/>
              <a:gd name="connsiteX7" fmla="*/ 0 w 1715386"/>
              <a:gd name="connsiteY7" fmla="*/ 528320 h 528320"/>
              <a:gd name="connsiteX8" fmla="*/ 0 w 1715386"/>
              <a:gd name="connsiteY8"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386" h="528320" extrusionOk="0">
                <a:moveTo>
                  <a:pt x="0" y="0"/>
                </a:moveTo>
                <a:cubicBezTo>
                  <a:pt x="242610" y="-25575"/>
                  <a:pt x="282097" y="4280"/>
                  <a:pt x="554641" y="0"/>
                </a:cubicBezTo>
                <a:cubicBezTo>
                  <a:pt x="827185" y="-4280"/>
                  <a:pt x="823245" y="41286"/>
                  <a:pt x="1074975" y="0"/>
                </a:cubicBezTo>
                <a:cubicBezTo>
                  <a:pt x="1326705" y="-41286"/>
                  <a:pt x="1456282" y="64861"/>
                  <a:pt x="1715386" y="0"/>
                </a:cubicBezTo>
                <a:cubicBezTo>
                  <a:pt x="1739903" y="122839"/>
                  <a:pt x="1686090" y="385075"/>
                  <a:pt x="1715386" y="528320"/>
                </a:cubicBezTo>
                <a:cubicBezTo>
                  <a:pt x="1469741" y="592812"/>
                  <a:pt x="1337998" y="502700"/>
                  <a:pt x="1177898" y="528320"/>
                </a:cubicBezTo>
                <a:cubicBezTo>
                  <a:pt x="1017798" y="553940"/>
                  <a:pt x="714477" y="512245"/>
                  <a:pt x="571795" y="528320"/>
                </a:cubicBezTo>
                <a:cubicBezTo>
                  <a:pt x="429113" y="544395"/>
                  <a:pt x="231738" y="487821"/>
                  <a:pt x="0" y="528320"/>
                </a:cubicBezTo>
                <a:cubicBezTo>
                  <a:pt x="-22283" y="337861"/>
                  <a:pt x="4842" y="225915"/>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767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618350" y="403960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57135</TotalTime>
  <Words>2719</Words>
  <Application>Microsoft Macintosh PowerPoint</Application>
  <PresentationFormat>Widescreen</PresentationFormat>
  <Paragraphs>467</Paragraphs>
  <Slides>87</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142</cp:revision>
  <dcterms:created xsi:type="dcterms:W3CDTF">2023-11-14T16:04:34Z</dcterms:created>
  <dcterms:modified xsi:type="dcterms:W3CDTF">2024-04-11T01:42:48Z</dcterms:modified>
</cp:coreProperties>
</file>